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85" r:id="rId3"/>
    <p:sldId id="288" r:id="rId4"/>
    <p:sldId id="307" r:id="rId5"/>
    <p:sldId id="301" r:id="rId6"/>
    <p:sldId id="302" r:id="rId7"/>
    <p:sldId id="321" r:id="rId8"/>
    <p:sldId id="297" r:id="rId9"/>
    <p:sldId id="290" r:id="rId10"/>
    <p:sldId id="322" r:id="rId11"/>
    <p:sldId id="323" r:id="rId12"/>
    <p:sldId id="303" r:id="rId13"/>
    <p:sldId id="289" r:id="rId14"/>
    <p:sldId id="308" r:id="rId15"/>
    <p:sldId id="287" r:id="rId16"/>
    <p:sldId id="296" r:id="rId17"/>
    <p:sldId id="325" r:id="rId18"/>
    <p:sldId id="326" r:id="rId19"/>
    <p:sldId id="324" r:id="rId20"/>
    <p:sldId id="304" r:id="rId21"/>
    <p:sldId id="312" r:id="rId22"/>
    <p:sldId id="311" r:id="rId23"/>
    <p:sldId id="295" r:id="rId24"/>
    <p:sldId id="293" r:id="rId25"/>
    <p:sldId id="315" r:id="rId26"/>
    <p:sldId id="313" r:id="rId27"/>
    <p:sldId id="292" r:id="rId28"/>
    <p:sldId id="298" r:id="rId29"/>
    <p:sldId id="314" r:id="rId30"/>
    <p:sldId id="291" r:id="rId31"/>
    <p:sldId id="317" r:id="rId32"/>
    <p:sldId id="300" r:id="rId33"/>
    <p:sldId id="319" r:id="rId34"/>
    <p:sldId id="309" r:id="rId35"/>
    <p:sldId id="310" r:id="rId36"/>
    <p:sldId id="294" r:id="rId37"/>
    <p:sldId id="2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4"/>
    <p:restoredTop sz="60169" autoAdjust="0"/>
  </p:normalViewPr>
  <p:slideViewPr>
    <p:cSldViewPr snapToGrid="0" snapToObjects="1">
      <p:cViewPr>
        <p:scale>
          <a:sx n="75" d="100"/>
          <a:sy n="75" d="100"/>
        </p:scale>
        <p:origin x="4008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Scoring:</a:t>
            </a:r>
          </a:p>
          <a:p>
            <a:r>
              <a:rPr lang="en-US" dirty="0"/>
              <a:t>Counting terms</a:t>
            </a:r>
          </a:p>
          <a:p>
            <a:r>
              <a:rPr lang="en-US" dirty="0"/>
              <a:t>Date, Count</a:t>
            </a:r>
          </a:p>
          <a:p>
            <a:endParaRPr lang="en-US" dirty="0"/>
          </a:p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talked about the problem we’re trying to solve: building useful </a:t>
            </a:r>
            <a:r>
              <a:rPr lang="en-US" dirty="0"/>
              <a:t>experiences</a:t>
            </a:r>
            <a:r>
              <a:rPr lang="en-US" dirty="0">
                <a:effectLst/>
              </a:rPr>
              <a:t> for humans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talked about how search engines attempt to solve that problem: More work up front, and accepting eventual consistency in exchange for faster retrieval and aggregations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usability. It’s a huge part of how we interact with data, because there’s a ton of it!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/>
              <a:t>Relevance </a:t>
            </a:r>
            <a:r>
              <a:rPr lang="en-US" sz="2400" dirty="0"/>
              <a:t>tuning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2182" y="1690688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 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Trivial import</a:t>
            </a:r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</a:t>
            </a:r>
            <a:r>
              <a:rPr lang="en-US" dirty="0"/>
              <a:t>Near Real-Time Monitoring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</a:rPr>
              <a:t>Application Monitoring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data, visualizations</a:t>
            </a:r>
          </a:p>
          <a:p>
            <a:r>
              <a:rPr lang="en-US" sz="2400" dirty="0"/>
              <a:t>Notifications</a:t>
            </a:r>
          </a:p>
          <a:p>
            <a:r>
              <a:rPr lang="en-US" sz="2400" dirty="0"/>
              <a:t>Low code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2446</Words>
  <Application>Microsoft Office PowerPoint</Application>
  <PresentationFormat>Widescreen</PresentationFormat>
  <Paragraphs>425</Paragraphs>
  <Slides>37</Slides>
  <Notes>35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Inverted Index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Building Search Applications</vt:lpstr>
      <vt:lpstr>Elasticsearch vs….</vt:lpstr>
      <vt:lpstr>Reason #1: JSON</vt:lpstr>
      <vt:lpstr>Geo-fencing in JSON</vt:lpstr>
      <vt:lpstr>#2: The Eco System</vt:lpstr>
      <vt:lpstr>PowerPoint Presentation</vt:lpstr>
      <vt:lpstr>Pricing…it’s complicated</vt:lpstr>
      <vt:lpstr>Stack Overflow</vt:lpstr>
      <vt:lpstr>What can I build?</vt:lpstr>
      <vt:lpstr>#1 Text Search</vt:lpstr>
      <vt:lpstr>Podcast Search</vt:lpstr>
      <vt:lpstr>#2 Aggregation and Filtering</vt:lpstr>
      <vt:lpstr>Board Game Browsing</vt:lpstr>
      <vt:lpstr>#3 Near Real-Time Monitoring</vt:lpstr>
      <vt:lpstr>Application Monitoring</vt:lpstr>
      <vt:lpstr>This is how we do</vt:lpstr>
      <vt:lpstr>QIT.cloud</vt:lpstr>
      <vt:lpstr>Search Driven Apps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Joe Zack</cp:lastModifiedBy>
  <cp:revision>31</cp:revision>
  <dcterms:created xsi:type="dcterms:W3CDTF">2018-09-10T01:36:40Z</dcterms:created>
  <dcterms:modified xsi:type="dcterms:W3CDTF">2018-09-10T02:10:54Z</dcterms:modified>
</cp:coreProperties>
</file>